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51F2-02F0-4EEF-B1D9-46B6E59AEC3A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2D-3FFA-4434-97C6-CDEEBDFCE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08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51F2-02F0-4EEF-B1D9-46B6E59AEC3A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2D-3FFA-4434-97C6-CDEEBDFCE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97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51F2-02F0-4EEF-B1D9-46B6E59AEC3A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2D-3FFA-4434-97C6-CDEEBDFCE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10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51F2-02F0-4EEF-B1D9-46B6E59AEC3A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2D-3FFA-4434-97C6-CDEEBDFCE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06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51F2-02F0-4EEF-B1D9-46B6E59AEC3A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2D-3FFA-4434-97C6-CDEEBDFCE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69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51F2-02F0-4EEF-B1D9-46B6E59AEC3A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2D-3FFA-4434-97C6-CDEEBDFCE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08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51F2-02F0-4EEF-B1D9-46B6E59AEC3A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2D-3FFA-4434-97C6-CDEEBDFCE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65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51F2-02F0-4EEF-B1D9-46B6E59AEC3A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2D-3FFA-4434-97C6-CDEEBDFCE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276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51F2-02F0-4EEF-B1D9-46B6E59AEC3A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2D-3FFA-4434-97C6-CDEEBDFCE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733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51F2-02F0-4EEF-B1D9-46B6E59AEC3A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2D-3FFA-4434-97C6-CDEEBDFCE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333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51F2-02F0-4EEF-B1D9-46B6E59AEC3A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12D-3FFA-4434-97C6-CDEEBDFCE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84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E51F2-02F0-4EEF-B1D9-46B6E59AEC3A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9312D-3FFA-4434-97C6-CDEEBDFCE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15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069173C-98F0-4DE3-896D-AD4F61C3D3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507" y="1"/>
            <a:ext cx="4544987" cy="13660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ED8610E-BB9E-402B-9E64-58C402C0C1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2735" y="5297886"/>
            <a:ext cx="3087876" cy="1213094"/>
          </a:xfrm>
          <a:prstGeom prst="rect">
            <a:avLst/>
          </a:prstGeom>
        </p:spPr>
      </p:pic>
      <p:pic>
        <p:nvPicPr>
          <p:cNvPr id="1026" name="Picture 2" descr="Holiday Raffle — Naperville Area Humane Society">
            <a:extLst>
              <a:ext uri="{FF2B5EF4-FFF2-40B4-BE49-F238E27FC236}">
                <a16:creationId xmlns:a16="http://schemas.microsoft.com/office/drawing/2014/main" id="{57BA3692-5B92-4D95-AFD7-FC9A1DA545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3" t="10362" r="47675" b="10659"/>
          <a:stretch/>
        </p:blipFill>
        <p:spPr bwMode="auto">
          <a:xfrm>
            <a:off x="3916932" y="3585807"/>
            <a:ext cx="1332855" cy="165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hristmas Baubles Images, Stock Photos &amp;amp; Vectors | Shutterstock">
            <a:extLst>
              <a:ext uri="{FF2B5EF4-FFF2-40B4-BE49-F238E27FC236}">
                <a16:creationId xmlns:a16="http://schemas.microsoft.com/office/drawing/2014/main" id="{650B5F83-76B8-4087-83F1-9343909543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1" r="3137" b="28259"/>
          <a:stretch/>
        </p:blipFill>
        <p:spPr bwMode="auto">
          <a:xfrm>
            <a:off x="2858287" y="1351467"/>
            <a:ext cx="3333952" cy="752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Other Events at the British Institute of Florence - Events - News &amp; Events  - British Institute of Florence">
            <a:extLst>
              <a:ext uri="{FF2B5EF4-FFF2-40B4-BE49-F238E27FC236}">
                <a16:creationId xmlns:a16="http://schemas.microsoft.com/office/drawing/2014/main" id="{21EA40C1-43F4-42AC-9144-39D2937A4A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475" y="2123272"/>
            <a:ext cx="3735576" cy="116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EBA9BAB-8A64-46FF-98E7-17195E3535FC}"/>
              </a:ext>
            </a:extLst>
          </p:cNvPr>
          <p:cNvSpPr txBox="1"/>
          <p:nvPr/>
        </p:nvSpPr>
        <p:spPr>
          <a:xfrm>
            <a:off x="6292048" y="5297886"/>
            <a:ext cx="1648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All proceeds to: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04850A-BEB3-407B-9079-582BD4916E43}"/>
              </a:ext>
            </a:extLst>
          </p:cNvPr>
          <p:cNvSpPr txBox="1"/>
          <p:nvPr/>
        </p:nvSpPr>
        <p:spPr>
          <a:xfrm>
            <a:off x="313076" y="2861688"/>
            <a:ext cx="3173689" cy="24776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Prizes</a:t>
            </a:r>
          </a:p>
          <a:p>
            <a:endParaRPr lang="en-GB" dirty="0"/>
          </a:p>
          <a:p>
            <a:r>
              <a:rPr lang="en-GB" dirty="0"/>
              <a:t>4 week beginners Agility Course</a:t>
            </a:r>
          </a:p>
          <a:p>
            <a:r>
              <a:rPr lang="en-GB" dirty="0"/>
              <a:t>Value £75</a:t>
            </a:r>
          </a:p>
          <a:p>
            <a:r>
              <a:rPr lang="en-GB" dirty="0"/>
              <a:t>or</a:t>
            </a:r>
          </a:p>
          <a:p>
            <a:r>
              <a:rPr lang="en-GB" dirty="0"/>
              <a:t>Weekend break home boarding</a:t>
            </a:r>
          </a:p>
          <a:p>
            <a:r>
              <a:rPr lang="en-GB" dirty="0"/>
              <a:t>For 1 to 2 dogs</a:t>
            </a:r>
          </a:p>
          <a:p>
            <a:r>
              <a:rPr lang="en-GB" dirty="0"/>
              <a:t>Friday – Sunday Value £81-£126</a:t>
            </a:r>
          </a:p>
          <a:p>
            <a:r>
              <a:rPr lang="en-GB" sz="1100" dirty="0"/>
              <a:t>(subject to getting on with the other dogs)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A865FB-6B3D-420B-A235-F068836B571F}"/>
              </a:ext>
            </a:extLst>
          </p:cNvPr>
          <p:cNvSpPr txBox="1"/>
          <p:nvPr/>
        </p:nvSpPr>
        <p:spPr>
          <a:xfrm>
            <a:off x="5687776" y="3330340"/>
            <a:ext cx="333283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10 x  Runner up prizes</a:t>
            </a:r>
          </a:p>
          <a:p>
            <a:endParaRPr lang="en-GB" dirty="0"/>
          </a:p>
          <a:p>
            <a:r>
              <a:rPr lang="en-GB" dirty="0"/>
              <a:t>Dog Agility Club Classes</a:t>
            </a:r>
          </a:p>
          <a:p>
            <a:r>
              <a:rPr lang="en-GB" dirty="0"/>
              <a:t>Doggy Day Care</a:t>
            </a:r>
          </a:p>
          <a:p>
            <a:r>
              <a:rPr lang="en-GB" dirty="0"/>
              <a:t>Rental of secure dog walking field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E5FB26-B060-4C6A-BE07-EFE54BEB7DA4}"/>
              </a:ext>
            </a:extLst>
          </p:cNvPr>
          <p:cNvSpPr txBox="1"/>
          <p:nvPr/>
        </p:nvSpPr>
        <p:spPr>
          <a:xfrm>
            <a:off x="0" y="5482552"/>
            <a:ext cx="545854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	Tickets available from:</a:t>
            </a:r>
          </a:p>
          <a:p>
            <a:r>
              <a:rPr lang="en-GB" sz="1100" dirty="0"/>
              <a:t>		Angelwood Lodge</a:t>
            </a:r>
          </a:p>
          <a:p>
            <a:r>
              <a:rPr lang="en-GB" sz="1100" dirty="0"/>
              <a:t>		via https://www.justgiving.com/fundraising/angelwoodlodgechristmasraffle</a:t>
            </a:r>
          </a:p>
          <a:p>
            <a:r>
              <a:rPr lang="en-GB" sz="1100" dirty="0"/>
              <a:t>             		at Agility Classes</a:t>
            </a:r>
          </a:p>
          <a:p>
            <a:r>
              <a:rPr lang="en-GB" sz="1100" dirty="0"/>
              <a:t>             		via @angelwoodlodgefordogs Facebook Page</a:t>
            </a:r>
          </a:p>
          <a:p>
            <a:r>
              <a:rPr lang="en-GB" sz="1100" dirty="0"/>
              <a:t>              		via www.angelwoodlodge.org.uk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19AA22-F86D-4531-9124-834163486A4F}"/>
              </a:ext>
            </a:extLst>
          </p:cNvPr>
          <p:cNvSpPr txBox="1"/>
          <p:nvPr/>
        </p:nvSpPr>
        <p:spPr>
          <a:xfrm>
            <a:off x="6621487" y="2275104"/>
            <a:ext cx="2076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/>
              <a:t>Tickets £1</a:t>
            </a:r>
          </a:p>
        </p:txBody>
      </p:sp>
    </p:spTree>
    <p:extLst>
      <p:ext uri="{BB962C8B-B14F-4D97-AF65-F5344CB8AC3E}">
        <p14:creationId xmlns:p14="http://schemas.microsoft.com/office/powerpoint/2010/main" val="287722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6741</TotalTime>
  <Words>111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Penny</dc:creator>
  <cp:lastModifiedBy>Penny</cp:lastModifiedBy>
  <cp:revision>10</cp:revision>
  <cp:lastPrinted>2021-11-15T14:51:57Z</cp:lastPrinted>
  <dcterms:created xsi:type="dcterms:W3CDTF">2021-11-10T17:08:30Z</dcterms:created>
  <dcterms:modified xsi:type="dcterms:W3CDTF">2021-11-15T14:58:24Z</dcterms:modified>
</cp:coreProperties>
</file>